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3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9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4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2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3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4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7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6/23/2025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6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1308120"/>
          </a:xfrm>
        </p:spPr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Anketa</a:t>
            </a:r>
            <a:r>
              <a:rPr lang="en-US" dirty="0">
                <a:latin typeface="Arial"/>
                <a:cs typeface="Arial"/>
              </a:rPr>
              <a:t> o </a:t>
            </a:r>
            <a:r>
              <a:rPr lang="en-US" dirty="0" err="1">
                <a:latin typeface="Arial"/>
                <a:cs typeface="Arial"/>
              </a:rPr>
              <a:t>sigurnosti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internetu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91440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r-HR" dirty="0" smtClean="0"/>
              <a:t>OŠ „BRAĆA BOBETKO” SISAK</a:t>
            </a:r>
          </a:p>
          <a:p>
            <a:pPr algn="ctr"/>
            <a:r>
              <a:rPr lang="hr-HR" dirty="0" smtClean="0"/>
              <a:t>Siječanj 2025. </a:t>
            </a:r>
            <a:r>
              <a:rPr lang="hr-HR" smtClean="0"/>
              <a:t>godine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622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B7B17A58-9505-2467-A94A-C38E6679218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132114" y="1408794"/>
            <a:ext cx="10525125" cy="4045403"/>
          </a:xfrm>
        </p:spPr>
      </p:pic>
    </p:spTree>
    <p:extLst>
      <p:ext uri="{BB962C8B-B14F-4D97-AF65-F5344CB8AC3E}">
        <p14:creationId xmlns:p14="http://schemas.microsoft.com/office/powerpoint/2010/main" val="3692206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DF39E66D-50AF-DA60-53F0-BA3FAD5FB7A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27315" y="1390424"/>
            <a:ext cx="10816317" cy="4082142"/>
          </a:xfrm>
        </p:spPr>
      </p:pic>
    </p:spTree>
    <p:extLst>
      <p:ext uri="{BB962C8B-B14F-4D97-AF65-F5344CB8AC3E}">
        <p14:creationId xmlns:p14="http://schemas.microsoft.com/office/powerpoint/2010/main" val="342380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6F338B-ECA7-5EBA-936B-75165B3E371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96686" y="1123043"/>
            <a:ext cx="10799989" cy="4203246"/>
          </a:xfrm>
        </p:spPr>
      </p:pic>
    </p:spTree>
    <p:extLst>
      <p:ext uri="{BB962C8B-B14F-4D97-AF65-F5344CB8AC3E}">
        <p14:creationId xmlns:p14="http://schemas.microsoft.com/office/powerpoint/2010/main" val="7458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phone&#10;&#10;AI-generated content may be incorrect.">
            <a:extLst>
              <a:ext uri="{FF2B5EF4-FFF2-40B4-BE49-F238E27FC236}">
                <a16:creationId xmlns:a16="http://schemas.microsoft.com/office/drawing/2014/main" id="{9191C22D-26A6-EF45-1ACA-23D19B0ED92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3521" r="-95" b="235"/>
          <a:stretch/>
        </p:blipFill>
        <p:spPr>
          <a:xfrm>
            <a:off x="849086" y="1263215"/>
            <a:ext cx="10857919" cy="4219558"/>
          </a:xfrm>
        </p:spPr>
      </p:pic>
    </p:spTree>
    <p:extLst>
      <p:ext uri="{BB962C8B-B14F-4D97-AF65-F5344CB8AC3E}">
        <p14:creationId xmlns:p14="http://schemas.microsoft.com/office/powerpoint/2010/main" val="234095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0397520D-EDCD-A26C-697E-83B2247816F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2299"/>
          <a:stretch/>
        </p:blipFill>
        <p:spPr>
          <a:xfrm>
            <a:off x="936172" y="1300176"/>
            <a:ext cx="10808153" cy="4376497"/>
          </a:xfrm>
        </p:spPr>
      </p:pic>
    </p:spTree>
    <p:extLst>
      <p:ext uri="{BB962C8B-B14F-4D97-AF65-F5344CB8AC3E}">
        <p14:creationId xmlns:p14="http://schemas.microsoft.com/office/powerpoint/2010/main" val="124323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white background with black text&#10;&#10;AI-generated content may be incorrect.">
            <a:extLst>
              <a:ext uri="{FF2B5EF4-FFF2-40B4-BE49-F238E27FC236}">
                <a16:creationId xmlns:a16="http://schemas.microsoft.com/office/drawing/2014/main" id="{B420A1E9-0D34-1A7E-C55C-F9781B629AD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53468" y="1344823"/>
            <a:ext cx="10827571" cy="4008001"/>
          </a:xfrm>
        </p:spPr>
      </p:pic>
    </p:spTree>
    <p:extLst>
      <p:ext uri="{BB962C8B-B14F-4D97-AF65-F5344CB8AC3E}">
        <p14:creationId xmlns:p14="http://schemas.microsoft.com/office/powerpoint/2010/main" val="179322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white background with black text&#10;&#10;AI-generated content may be incorrect.">
            <a:extLst>
              <a:ext uri="{FF2B5EF4-FFF2-40B4-BE49-F238E27FC236}">
                <a16:creationId xmlns:a16="http://schemas.microsoft.com/office/drawing/2014/main" id="{0E5E9924-7D10-65CD-217F-AA66B158CE5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81744" y="1399949"/>
            <a:ext cx="10427153" cy="4063092"/>
          </a:xfrm>
        </p:spPr>
      </p:pic>
    </p:spTree>
    <p:extLst>
      <p:ext uri="{BB962C8B-B14F-4D97-AF65-F5344CB8AC3E}">
        <p14:creationId xmlns:p14="http://schemas.microsoft.com/office/powerpoint/2010/main" val="199843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9F592A-B3DF-3F63-3CF2-B7B12238157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85800" y="1455057"/>
            <a:ext cx="10817678" cy="3941989"/>
          </a:xfrm>
        </p:spPr>
      </p:pic>
    </p:spTree>
    <p:extLst>
      <p:ext uri="{BB962C8B-B14F-4D97-AF65-F5344CB8AC3E}">
        <p14:creationId xmlns:p14="http://schemas.microsoft.com/office/powerpoint/2010/main" val="275849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white background with black text&#10;&#10;AI-generated content may be incorrect.">
            <a:extLst>
              <a:ext uri="{FF2B5EF4-FFF2-40B4-BE49-F238E27FC236}">
                <a16:creationId xmlns:a16="http://schemas.microsoft.com/office/drawing/2014/main" id="{DCDDA182-372D-D983-710A-1FE1D080CF0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83771" y="1443491"/>
            <a:ext cx="10624457" cy="3976007"/>
          </a:xfrm>
        </p:spPr>
      </p:pic>
    </p:spTree>
    <p:extLst>
      <p:ext uri="{BB962C8B-B14F-4D97-AF65-F5344CB8AC3E}">
        <p14:creationId xmlns:p14="http://schemas.microsoft.com/office/powerpoint/2010/main" val="198429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phone&#10;&#10;AI-generated content may be incorrect.">
            <a:extLst>
              <a:ext uri="{FF2B5EF4-FFF2-40B4-BE49-F238E27FC236}">
                <a16:creationId xmlns:a16="http://schemas.microsoft.com/office/drawing/2014/main" id="{99E5FF9F-B7A8-DE26-B102-2F01F3C9123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11630" y="877433"/>
            <a:ext cx="11166021" cy="3464379"/>
          </a:xfrm>
        </p:spPr>
      </p:pic>
      <p:pic>
        <p:nvPicPr>
          <p:cNvPr id="5" name="Picture 4" descr="A screenshot of a video game&#10;&#10;AI-generated content may be incorrect.">
            <a:extLst>
              <a:ext uri="{FF2B5EF4-FFF2-40B4-BE49-F238E27FC236}">
                <a16:creationId xmlns:a16="http://schemas.microsoft.com/office/drawing/2014/main" id="{DAB2263E-F2B0-842A-6677-A2E9D7D4E18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35" t="5759" r="26244" b="1560"/>
          <a:stretch/>
        </p:blipFill>
        <p:spPr>
          <a:xfrm>
            <a:off x="994002" y="4454299"/>
            <a:ext cx="1624728" cy="1933290"/>
          </a:xfrm>
          <a:prstGeom prst="rect">
            <a:avLst/>
          </a:prstGeom>
        </p:spPr>
      </p:pic>
      <p:pic>
        <p:nvPicPr>
          <p:cNvPr id="6" name="Picture 5" descr="A screenshot of a graph&#10;&#10;AI-generated content may be incorrect.">
            <a:extLst>
              <a:ext uri="{FF2B5EF4-FFF2-40B4-BE49-F238E27FC236}">
                <a16:creationId xmlns:a16="http://schemas.microsoft.com/office/drawing/2014/main" id="{FFF6E2F8-6515-0554-ED56-F67CB9F60E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4609" y="4451578"/>
            <a:ext cx="1533525" cy="1590675"/>
          </a:xfrm>
          <a:prstGeom prst="rect">
            <a:avLst/>
          </a:prstGeom>
        </p:spPr>
      </p:pic>
      <p:pic>
        <p:nvPicPr>
          <p:cNvPr id="7" name="Picture 6" descr="A screenshot of a white sheet with black text&#10;&#10;AI-generated content may be incorrect.">
            <a:extLst>
              <a:ext uri="{FF2B5EF4-FFF2-40B4-BE49-F238E27FC236}">
                <a16:creationId xmlns:a16="http://schemas.microsoft.com/office/drawing/2014/main" id="{1854A52B-2794-D52E-79D6-FD91A502C6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3277" y="4530499"/>
            <a:ext cx="1514475" cy="1781175"/>
          </a:xfrm>
          <a:prstGeom prst="rect">
            <a:avLst/>
          </a:prstGeom>
        </p:spPr>
      </p:pic>
      <p:pic>
        <p:nvPicPr>
          <p:cNvPr id="8" name="Picture 7" descr="A screenshot of a white background with black text&#10;&#10;AI-generated content may be incorrect.">
            <a:extLst>
              <a:ext uri="{FF2B5EF4-FFF2-40B4-BE49-F238E27FC236}">
                <a16:creationId xmlns:a16="http://schemas.microsoft.com/office/drawing/2014/main" id="{EF8E983B-F151-364D-8137-E8395CD80B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9045" y="4506686"/>
            <a:ext cx="15716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63813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RightStep">
      <a:dk1>
        <a:srgbClr val="000000"/>
      </a:dk1>
      <a:lt1>
        <a:srgbClr val="FFFFFF"/>
      </a:lt1>
      <a:dk2>
        <a:srgbClr val="3D3522"/>
      </a:dk2>
      <a:lt2>
        <a:srgbClr val="E2E8E7"/>
      </a:lt2>
      <a:accent1>
        <a:srgbClr val="E17C8A"/>
      </a:accent1>
      <a:accent2>
        <a:srgbClr val="DA805F"/>
      </a:accent2>
      <a:accent3>
        <a:srgbClr val="C29E50"/>
      </a:accent3>
      <a:accent4>
        <a:srgbClr val="9FA949"/>
      </a:accent4>
      <a:accent5>
        <a:srgbClr val="86AF60"/>
      </a:accent5>
      <a:accent6>
        <a:srgbClr val="56B74F"/>
      </a:accent6>
      <a:hlink>
        <a:srgbClr val="568E86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15</Words>
  <Application>Microsoft Office PowerPoint</Application>
  <PresentationFormat>Široki zaslon</PresentationFormat>
  <Paragraphs>3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Grandview</vt:lpstr>
      <vt:lpstr>Wingdings</vt:lpstr>
      <vt:lpstr>CosineVTI</vt:lpstr>
      <vt:lpstr>Anketa o sigurnosti na internetu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o sigurnosti na internetu</dc:title>
  <dc:creator>Korisnik</dc:creator>
  <cp:lastModifiedBy>Korisnik</cp:lastModifiedBy>
  <cp:revision>612</cp:revision>
  <dcterms:created xsi:type="dcterms:W3CDTF">2025-02-05T20:04:25Z</dcterms:created>
  <dcterms:modified xsi:type="dcterms:W3CDTF">2025-06-23T07:35:27Z</dcterms:modified>
</cp:coreProperties>
</file>